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Override PartName="/ppt/theme/theme3.xml" ContentType="application/vnd.openxmlformats-officedocument.them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Default Extension="bin" ContentType="application/vnd.openxmlformats-officedocument.presentationml.printerSettings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6858000" cy="9144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9" autoAdjust="0"/>
    <p:restoredTop sz="94692" autoAdjust="0"/>
  </p:normalViewPr>
  <p:slideViewPr>
    <p:cSldViewPr snapToGrid="0" snapToObjects="1">
      <p:cViewPr varScale="1">
        <p:scale>
          <a:sx n="113" d="100"/>
          <a:sy n="113" d="100"/>
        </p:scale>
        <p:origin x="-3136" y="-9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C6E56-C31F-A84E-AA14-86659B36B9BF}" type="datetimeFigureOut">
              <a:rPr lang="fr-FR" smtClean="0"/>
              <a:pPr/>
              <a:t>27/04/17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176DE-8D45-1B43-889B-B749FAC3BDCE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52A8D-BF4D-FA4B-A724-C88B8DF0B9C5}" type="datetimeFigureOut">
              <a:rPr lang="fr-FR" smtClean="0"/>
              <a:pPr/>
              <a:t>27/04/17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BBF4A-153E-2040-93CF-A0FA1368DF05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73"/>
            <a:ext cx="5829300" cy="196003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F851-1ADE-EE4A-9314-7B97A507AFE4}" type="datetime1">
              <a:rPr lang="fr-FR" smtClean="0"/>
              <a:pPr/>
              <a:t>27/04/17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398DA-4BF7-B24D-A7EC-0B975EDC94A3}" type="datetime1">
              <a:rPr lang="fr-FR" smtClean="0"/>
              <a:pPr/>
              <a:t>27/04/17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24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43E4-542E-0B49-A0C7-6A5310117488}" type="datetime1">
              <a:rPr lang="fr-FR" smtClean="0"/>
              <a:pPr/>
              <a:t>27/04/17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6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6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DAED-E195-3549-8D5F-CCD605FBF41C}" type="datetime1">
              <a:rPr lang="fr-FR" smtClean="0"/>
              <a:pPr/>
              <a:t>27/04/17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3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3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7A062-9893-D147-AAEC-F0C81DB50152}" type="datetime1">
              <a:rPr lang="fr-FR" smtClean="0"/>
              <a:pPr/>
              <a:t>27/04/17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FD4B-3D8F-E841-B263-62C2530D76B6}" type="datetime1">
              <a:rPr lang="fr-FR" smtClean="0"/>
              <a:pPr/>
              <a:t>27/04/17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99441-9324-1141-AC7A-CFBFE7E37487}" type="datetime1">
              <a:rPr lang="fr-FR" smtClean="0"/>
              <a:pPr/>
              <a:t>27/04/17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4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91" y="364073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4" y="1913473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B323-4988-AA4F-A06C-D88890072735}" type="datetime1">
              <a:rPr lang="fr-FR" smtClean="0"/>
              <a:pPr/>
              <a:t>27/04/17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8A80-6CDF-B64C-AA9D-AD0E481C6879}" type="datetime1">
              <a:rPr lang="fr-FR" smtClean="0"/>
              <a:pPr/>
              <a:t>27/04/17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7F73-ED56-3549-B74E-66CFD8D0D957}" type="datetime1">
              <a:rPr lang="fr-FR" smtClean="0"/>
              <a:pPr/>
              <a:t>27/04/17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90"/>
            <a:ext cx="1543050" cy="7802033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90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CD31C-3F3E-FE4B-863F-DB1D846611FE}" type="datetime1">
              <a:rPr lang="fr-FR" smtClean="0"/>
              <a:pPr/>
              <a:t>27/04/17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6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40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78651-AA5D-C948-83D1-601F97777BE5}" type="datetime1">
              <a:rPr lang="fr-FR" smtClean="0"/>
              <a:pPr/>
              <a:t>27/04/17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40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40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0CC8F-2117-3B46-895A-C8E4AB0AD71A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-2171700" y="7302932"/>
            <a:ext cx="2171700" cy="119745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73653" y="2418528"/>
            <a:ext cx="5499652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673653" y="2594351"/>
            <a:ext cx="5499652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5996" y="2076175"/>
            <a:ext cx="6583222" cy="9325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	</a:t>
            </a:r>
          </a:p>
          <a:p>
            <a:r>
              <a:rPr lang="fr-FR" sz="1400" dirty="0" smtClean="0"/>
              <a:t>	</a:t>
            </a:r>
          </a:p>
          <a:p>
            <a:r>
              <a:rPr lang="fr-FR" sz="1400" dirty="0" smtClean="0"/>
              <a:t>	</a:t>
            </a:r>
            <a:r>
              <a:rPr lang="fr-FR" sz="1400" dirty="0" smtClean="0"/>
              <a:t>Bonjour à tous,</a:t>
            </a:r>
          </a:p>
          <a:p>
            <a:r>
              <a:rPr lang="fr-FR" sz="1400" dirty="0" smtClean="0"/>
              <a:t> </a:t>
            </a:r>
          </a:p>
          <a:p>
            <a:r>
              <a:rPr lang="fr-FR" sz="1400" dirty="0" smtClean="0"/>
              <a:t>J’ai participé ce </a:t>
            </a:r>
            <a:r>
              <a:rPr lang="fr-FR" sz="1400" dirty="0" err="1" smtClean="0"/>
              <a:t>week</a:t>
            </a:r>
            <a:r>
              <a:rPr lang="fr-FR" sz="1400" dirty="0" smtClean="0"/>
              <a:t>–end  à l’ouverture du Championnat Américain P1 </a:t>
            </a:r>
            <a:r>
              <a:rPr lang="fr-FR" sz="1400" dirty="0" err="1" smtClean="0"/>
              <a:t>AquaX</a:t>
            </a:r>
            <a:r>
              <a:rPr lang="fr-FR" sz="1400" dirty="0" smtClean="0"/>
              <a:t> , Ce championnat est en train de devenir le championnat le plus relevé de la discipline</a:t>
            </a:r>
            <a:r>
              <a:rPr lang="fr-FR" sz="1400" dirty="0" smtClean="0"/>
              <a:t>.</a:t>
            </a:r>
          </a:p>
          <a:p>
            <a:r>
              <a:rPr lang="fr-FR" sz="1400" dirty="0" smtClean="0"/>
              <a:t>Nous étions à </a:t>
            </a:r>
            <a:r>
              <a:rPr lang="fr-FR" sz="1400" dirty="0" err="1" smtClean="0"/>
              <a:t>Daytona</a:t>
            </a:r>
            <a:r>
              <a:rPr lang="fr-FR" sz="1400" dirty="0" smtClean="0"/>
              <a:t> Beach, un site vraiment exceptionnel avec une plage magnifique avec  des vagues vraiment intenses !</a:t>
            </a:r>
            <a:r>
              <a:rPr lang="fr-FR" sz="1400" dirty="0" smtClean="0"/>
              <a:t> </a:t>
            </a:r>
          </a:p>
          <a:p>
            <a:r>
              <a:rPr lang="fr-FR" sz="1400" dirty="0" smtClean="0"/>
              <a:t>J’étais vraiment très satisfait des performances de mon nouveau Yamaha GP 1800 préparé  par Riva Racing</a:t>
            </a:r>
            <a:r>
              <a:rPr lang="fr-FR" sz="1400" dirty="0" smtClean="0"/>
              <a:t>.</a:t>
            </a:r>
          </a:p>
          <a:p>
            <a:r>
              <a:rPr lang="fr-FR" sz="1400" dirty="0" smtClean="0"/>
              <a:t>Les courses </a:t>
            </a:r>
            <a:r>
              <a:rPr lang="fr-FR" sz="1400" dirty="0" err="1" smtClean="0"/>
              <a:t>AquaX</a:t>
            </a:r>
            <a:r>
              <a:rPr lang="fr-FR" sz="1400" dirty="0" smtClean="0"/>
              <a:t> sont des manches de 30 minutes  avec des machines proches des jets de série.  Un format de course qui pour moi donne plus l’avantage aux pilotes plutôt qu’aux machines. </a:t>
            </a:r>
          </a:p>
          <a:p>
            <a:r>
              <a:rPr lang="fr-FR" sz="1400" dirty="0" smtClean="0"/>
              <a:t> </a:t>
            </a:r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r>
              <a:rPr lang="fr-FR" sz="1400" dirty="0" smtClean="0"/>
              <a:t>	</a:t>
            </a:r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2"/>
          </p:nvPr>
        </p:nvSpPr>
        <p:spPr>
          <a:xfrm>
            <a:off x="7570022" y="7302932"/>
            <a:ext cx="1600200" cy="1197451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1" y="0"/>
            <a:ext cx="6857999" cy="9144000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1" name="Image 10" descr="couverturefacebook-2016-cyrillelemo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858001" cy="2520950"/>
          </a:xfrm>
          <a:prstGeom prst="rect">
            <a:avLst/>
          </a:prstGeom>
        </p:spPr>
      </p:pic>
      <p:pic>
        <p:nvPicPr>
          <p:cNvPr id="12" name="Image 11" descr="IMG_64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57133"/>
            <a:ext cx="6858000" cy="31432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4000"/>
          </a:xfrm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fr-FR" sz="1400" dirty="0" smtClean="0"/>
              <a:t>	</a:t>
            </a:r>
          </a:p>
          <a:p>
            <a:pPr>
              <a:buNone/>
            </a:pPr>
            <a:r>
              <a:rPr lang="fr-FR" sz="1400" dirty="0" smtClean="0"/>
              <a:t>	</a:t>
            </a:r>
            <a:r>
              <a:rPr lang="fr-FR" sz="1400" dirty="0" smtClean="0"/>
              <a:t>Je prends un départ moyen car malgré tout, quelques appréhensions suite a mon accident de l’année passée ! Je prends mon rythme après quelques tours et je remonte jusqu'à la quatrième place. </a:t>
            </a:r>
          </a:p>
          <a:p>
            <a:pPr>
              <a:buNone/>
            </a:pPr>
            <a:r>
              <a:rPr lang="fr-FR" sz="1400" dirty="0" smtClean="0"/>
              <a:t> </a:t>
            </a:r>
            <a:endParaRPr lang="fr-FR" sz="1400" dirty="0" smtClean="0"/>
          </a:p>
          <a:p>
            <a:pPr>
              <a:buNone/>
            </a:pPr>
            <a:r>
              <a:rPr lang="fr-FR" sz="1400" dirty="0" smtClean="0"/>
              <a:t>	Résultat </a:t>
            </a:r>
            <a:r>
              <a:rPr lang="fr-FR" sz="1400" dirty="0" smtClean="0"/>
              <a:t>plutôt positif pour une première reprise après un an de rééducation et sur une nouvelle machine.</a:t>
            </a:r>
          </a:p>
          <a:p>
            <a:pPr>
              <a:buNone/>
            </a:pPr>
            <a:r>
              <a:rPr lang="fr-FR" sz="1400" dirty="0" smtClean="0"/>
              <a:t> </a:t>
            </a:r>
            <a:endParaRPr lang="fr-FR" sz="1400" dirty="0" smtClean="0"/>
          </a:p>
          <a:p>
            <a:pPr>
              <a:buNone/>
            </a:pPr>
            <a:r>
              <a:rPr lang="fr-FR" sz="1400" dirty="0" smtClean="0"/>
              <a:t>	En </a:t>
            </a:r>
            <a:r>
              <a:rPr lang="fr-FR" sz="1400" dirty="0" smtClean="0"/>
              <a:t>deuxième manche la mer est encore plus agitée et les conditions extrêmes. Je prend un meilleur départ et dans le premier tour à la sortie d’un virage une vague est venue déferler sur mon jet et m’as éjecter, j’ai commencé a nager vers mon jet et  un autre pilote pas très malin a réussi a sauter sur mon jet ! il m’as carrément détruit le jet ! Impossible de repartir et même de réparer pour la 3ème manche.</a:t>
            </a:r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r>
              <a:rPr lang="fr-FR" sz="1400" dirty="0" smtClean="0"/>
              <a:t>	</a:t>
            </a:r>
          </a:p>
          <a:p>
            <a:pPr>
              <a:buNone/>
            </a:pPr>
            <a:endParaRPr lang="en-GB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endParaRPr lang="fr-FR" sz="14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-3922068" y="7177834"/>
            <a:ext cx="3005927" cy="48683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>
          <a:xfrm>
            <a:off x="8915634" y="7361535"/>
            <a:ext cx="1600200" cy="486833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7" name="Image 16" descr="FullSizeRender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737" y="5821591"/>
            <a:ext cx="3135418" cy="2351564"/>
          </a:xfrm>
          <a:prstGeom prst="rect">
            <a:avLst/>
          </a:prstGeom>
        </p:spPr>
      </p:pic>
      <p:pic>
        <p:nvPicPr>
          <p:cNvPr id="20" name="Image 19" descr="FullSizeRender 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737" y="3607588"/>
            <a:ext cx="2957482" cy="2214003"/>
          </a:xfrm>
          <a:prstGeom prst="rect">
            <a:avLst/>
          </a:prstGeom>
        </p:spPr>
      </p:pic>
      <p:pic>
        <p:nvPicPr>
          <p:cNvPr id="21" name="Image 20" descr="FullSizeRender 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236" y="3607588"/>
            <a:ext cx="3281501" cy="456556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6858000" cy="9144000"/>
          </a:xfrm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fr-FR" sz="1400" dirty="0" smtClean="0"/>
              <a:t>	</a:t>
            </a:r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r>
              <a:rPr lang="fr-FR" sz="1400" dirty="0" smtClean="0"/>
              <a:t>	</a:t>
            </a:r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r>
              <a:rPr lang="fr-FR" sz="1400" dirty="0" smtClean="0"/>
              <a:t>	C’est </a:t>
            </a:r>
            <a:r>
              <a:rPr lang="fr-FR" sz="1400" dirty="0" smtClean="0"/>
              <a:t>avec beaucoup de déception et de frustration que j’ai terminé mon weekend.</a:t>
            </a:r>
          </a:p>
          <a:p>
            <a:pPr>
              <a:buNone/>
            </a:pPr>
            <a:r>
              <a:rPr lang="fr-FR" sz="1400" dirty="0" smtClean="0"/>
              <a:t> </a:t>
            </a:r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r>
              <a:rPr lang="fr-FR" sz="1400" dirty="0" smtClean="0"/>
              <a:t>	Mais </a:t>
            </a:r>
            <a:r>
              <a:rPr lang="fr-FR" sz="1400" dirty="0" smtClean="0"/>
              <a:t>cela me motive encore plus pour la prochaine course qui se déroulera le 17 et 18 juin à St Pete en Floride</a:t>
            </a:r>
            <a:r>
              <a:rPr lang="fr-FR" sz="1400" dirty="0" smtClean="0"/>
              <a:t>.</a:t>
            </a:r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r>
              <a:rPr lang="fr-FR" sz="1400" dirty="0" smtClean="0"/>
              <a:t>	Encore </a:t>
            </a:r>
            <a:r>
              <a:rPr lang="fr-FR" sz="1400" dirty="0" smtClean="0"/>
              <a:t>merci a tous pour votre soutien…</a:t>
            </a:r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r>
              <a:rPr lang="fr-FR" sz="1400" dirty="0" smtClean="0"/>
              <a:t>	Cyrille.</a:t>
            </a:r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pPr>
              <a:buNone/>
            </a:pPr>
            <a:endParaRPr lang="fr-FR" sz="1400" dirty="0" smtClean="0"/>
          </a:p>
          <a:p>
            <a:endParaRPr lang="fr-FR" sz="14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7775592" y="6572095"/>
            <a:ext cx="3005927" cy="48683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>
          <a:xfrm>
            <a:off x="8049985" y="7988307"/>
            <a:ext cx="1600200" cy="486833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" name="Image 9" descr="FullSizeRen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30682"/>
            <a:ext cx="6858000" cy="38576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FR" sz="1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www.cyrillelemoine.fr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CC8F-2117-3B46-895A-C8E4AB0AD71A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704</TotalTime>
  <Words>313</Words>
  <Application>Microsoft Macintosh PowerPoint</Application>
  <PresentationFormat>Présentation à l'écran (4:3)</PresentationFormat>
  <Paragraphs>125</Paragraphs>
  <Slides>4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Diapositive 1</vt:lpstr>
      <vt:lpstr>Diapositive 2</vt:lpstr>
      <vt:lpstr>Diapositive 3</vt:lpstr>
      <vt:lpstr>Diapositive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Nadège MARTY</dc:creator>
  <cp:lastModifiedBy>Nadège MARTY</cp:lastModifiedBy>
  <cp:revision>85</cp:revision>
  <cp:lastPrinted>2013-01-14T10:30:51Z</cp:lastPrinted>
  <dcterms:created xsi:type="dcterms:W3CDTF">2017-04-27T14:42:27Z</dcterms:created>
  <dcterms:modified xsi:type="dcterms:W3CDTF">2017-04-27T15:00:35Z</dcterms:modified>
</cp:coreProperties>
</file>