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theme/theme3.xml" ContentType="application/vnd.openxmlformats-officedocument.them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Default Extension="bin" ContentType="application/vnd.openxmlformats-officedocument.presentationml.printerSettings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6858000" cy="9144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9" autoAdjust="0"/>
    <p:restoredTop sz="94692" autoAdjust="0"/>
  </p:normalViewPr>
  <p:slideViewPr>
    <p:cSldViewPr snapToGrid="0" snapToObjects="1">
      <p:cViewPr varScale="1">
        <p:scale>
          <a:sx n="113" d="100"/>
          <a:sy n="113" d="100"/>
        </p:scale>
        <p:origin x="-3136" y="-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C6E56-C31F-A84E-AA14-86659B36B9BF}" type="datetimeFigureOut">
              <a:rPr lang="fr-FR" smtClean="0"/>
              <a:pPr/>
              <a:t>20/07/17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176DE-8D45-1B43-889B-B749FAC3BDCE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52A8D-BF4D-FA4B-A724-C88B8DF0B9C5}" type="datetimeFigureOut">
              <a:rPr lang="fr-FR" smtClean="0"/>
              <a:pPr/>
              <a:t>20/07/17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BBF4A-153E-2040-93CF-A0FA1368DF05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73"/>
            <a:ext cx="5829300" cy="196003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F851-1ADE-EE4A-9314-7B97A507AFE4}" type="datetime1">
              <a:rPr lang="fr-FR" smtClean="0"/>
              <a:pPr/>
              <a:t>20/07/17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98DA-4BF7-B24D-A7EC-0B975EDC94A3}" type="datetime1">
              <a:rPr lang="fr-FR" smtClean="0"/>
              <a:pPr/>
              <a:t>20/07/17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24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43E4-542E-0B49-A0C7-6A5310117488}" type="datetime1">
              <a:rPr lang="fr-FR" smtClean="0"/>
              <a:pPr/>
              <a:t>20/07/17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6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6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DAED-E195-3549-8D5F-CCD605FBF41C}" type="datetime1">
              <a:rPr lang="fr-FR" smtClean="0"/>
              <a:pPr/>
              <a:t>20/07/17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3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3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7A062-9893-D147-AAEC-F0C81DB50152}" type="datetime1">
              <a:rPr lang="fr-FR" smtClean="0"/>
              <a:pPr/>
              <a:t>20/07/17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FD4B-3D8F-E841-B263-62C2530D76B6}" type="datetime1">
              <a:rPr lang="fr-FR" smtClean="0"/>
              <a:pPr/>
              <a:t>20/07/17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441-9324-1141-AC7A-CFBFE7E37487}" type="datetime1">
              <a:rPr lang="fr-FR" smtClean="0"/>
              <a:pPr/>
              <a:t>20/07/17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4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91" y="364073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4" y="1913473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B323-4988-AA4F-A06C-D88890072735}" type="datetime1">
              <a:rPr lang="fr-FR" smtClean="0"/>
              <a:pPr/>
              <a:t>20/07/17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8A80-6CDF-B64C-AA9D-AD0E481C6879}" type="datetime1">
              <a:rPr lang="fr-FR" smtClean="0"/>
              <a:pPr/>
              <a:t>20/07/17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7F73-ED56-3549-B74E-66CFD8D0D957}" type="datetime1">
              <a:rPr lang="fr-FR" smtClean="0"/>
              <a:pPr/>
              <a:t>20/07/17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90"/>
            <a:ext cx="1543050" cy="780203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90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CD31C-3F3E-FE4B-863F-DB1D846611FE}" type="datetime1">
              <a:rPr lang="fr-FR" smtClean="0"/>
              <a:pPr/>
              <a:t>20/07/17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6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40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78651-AA5D-C948-83D1-601F97777BE5}" type="datetime1">
              <a:rPr lang="fr-FR" smtClean="0"/>
              <a:pPr/>
              <a:t>20/07/17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40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40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-2171700" y="7302932"/>
            <a:ext cx="2171700" cy="119745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73653" y="2418528"/>
            <a:ext cx="5499652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673653" y="2594351"/>
            <a:ext cx="5499652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5996" y="2076175"/>
            <a:ext cx="6583222" cy="9571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	</a:t>
            </a:r>
            <a:endParaRPr lang="fr-FR" sz="1400" dirty="0" smtClean="0"/>
          </a:p>
          <a:p>
            <a:endParaRPr lang="fr-FR" sz="1400" dirty="0" smtClean="0"/>
          </a:p>
          <a:p>
            <a:r>
              <a:rPr lang="fr-FR" sz="1400" dirty="0" smtClean="0"/>
              <a:t>Bonjour </a:t>
            </a:r>
            <a:r>
              <a:rPr lang="fr-FR" sz="1400" dirty="0" smtClean="0"/>
              <a:t>à tous </a:t>
            </a:r>
          </a:p>
          <a:p>
            <a:r>
              <a:rPr lang="fr-FR" sz="1400" dirty="0" smtClean="0"/>
              <a:t> </a:t>
            </a:r>
          </a:p>
          <a:p>
            <a:r>
              <a:rPr lang="fr-FR" sz="1400" dirty="0" smtClean="0"/>
              <a:t>Ce </a:t>
            </a:r>
            <a:r>
              <a:rPr lang="fr-FR" sz="1400" dirty="0" err="1" smtClean="0"/>
              <a:t>week</a:t>
            </a:r>
            <a:r>
              <a:rPr lang="fr-FR" sz="1400" dirty="0" smtClean="0"/>
              <a:t> end du 9 juillet j'ai participé à une course mythique aux États Unis, la Lb2Cat qui veut dire Long Beach to Catalina. </a:t>
            </a:r>
          </a:p>
          <a:p>
            <a:r>
              <a:rPr lang="fr-FR" sz="1400" dirty="0" smtClean="0"/>
              <a:t>Cette course est le championnat Américain offshore. </a:t>
            </a:r>
          </a:p>
          <a:p>
            <a:r>
              <a:rPr lang="fr-FR" sz="1400" dirty="0" smtClean="0"/>
              <a:t> </a:t>
            </a:r>
          </a:p>
          <a:p>
            <a:r>
              <a:rPr lang="fr-FR" sz="1400" dirty="0" smtClean="0"/>
              <a:t>C'est une course Offshore d'environ 120kms avec un départ de Long Beach pour aller jusqu'à l'île de Catalina qui est à 60kms au large de Los Angeles et revenir à Long Beach. </a:t>
            </a:r>
          </a:p>
          <a:p>
            <a:r>
              <a:rPr lang="fr-FR" sz="1400" dirty="0" smtClean="0"/>
              <a:t>Les jets sont équipés de réservoir additionnels car l'autonomie est insuffisante et il est bien sûr interdit de ravitailler en mer.</a:t>
            </a:r>
          </a:p>
          <a:p>
            <a:r>
              <a:rPr lang="fr-FR" sz="1400" dirty="0" smtClean="0"/>
              <a:t> </a:t>
            </a:r>
          </a:p>
          <a:p>
            <a:r>
              <a:rPr lang="fr-FR" sz="1400" dirty="0" smtClean="0"/>
              <a:t>Je  décide de participer à cette course avec mon Yamaha GP 1800, un jet 2 places qui est normalement plus adapté aux courses de slalom que pour les courses offshore. Je suis d'ailleurs le seul sur un jet 2 places tous les autres concurrents sont avec des 3 places. </a:t>
            </a:r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r>
              <a:rPr lang="fr-FR" sz="1400" dirty="0" smtClean="0"/>
              <a:t>	</a:t>
            </a:r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7570022" y="7302932"/>
            <a:ext cx="1600200" cy="119745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" y="0"/>
            <a:ext cx="6857999" cy="9144000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1" name="Image 10" descr="couverturefacebook-2016-cyrillelemo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858001" cy="2520950"/>
          </a:xfrm>
          <a:prstGeom prst="rect">
            <a:avLst/>
          </a:prstGeom>
        </p:spPr>
      </p:pic>
      <p:pic>
        <p:nvPicPr>
          <p:cNvPr id="13" name="Image 12" descr="19983805_1320814941368751_392352482709882698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39" y="5837207"/>
            <a:ext cx="6454979" cy="31169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4000"/>
          </a:xfrm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fr-FR" sz="1400" dirty="0" smtClean="0"/>
              <a:t>	</a:t>
            </a:r>
          </a:p>
          <a:p>
            <a:pPr>
              <a:buNone/>
            </a:pPr>
            <a:r>
              <a:rPr lang="fr-FR" sz="1400" dirty="0" smtClean="0"/>
              <a:t>	</a:t>
            </a: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</a:t>
            </a:r>
            <a:r>
              <a:rPr lang="fr-FR" sz="1400" dirty="0" smtClean="0"/>
              <a:t>Dimanche </a:t>
            </a:r>
            <a:r>
              <a:rPr lang="fr-FR" sz="1400" dirty="0" smtClean="0"/>
              <a:t>matin l'océan est légèrement agité avec une grosse houle. C'est le genre de conditions que je préfère. Le départ est donné à 9h30 et dès le premier kilomètre je me retrouve en tête, je me sent super à l'aise dans ce type de vagues et</a:t>
            </a:r>
            <a:r>
              <a:rPr lang="fr-FR" sz="1400" dirty="0" smtClean="0"/>
              <a:t> après </a:t>
            </a:r>
            <a:r>
              <a:rPr lang="fr-FR" sz="1400" dirty="0" smtClean="0"/>
              <a:t>environ 10 Minutes de courses je me retourne pour voir comment j'étais par rapport aux autres et là, surprise : je les voient tous à plus d'un kilomètre</a:t>
            </a:r>
            <a:r>
              <a:rPr lang="fr-FR" sz="1400" dirty="0" smtClean="0"/>
              <a:t> derrière </a:t>
            </a:r>
            <a:r>
              <a:rPr lang="fr-FR" sz="1400" dirty="0" smtClean="0"/>
              <a:t>! </a:t>
            </a: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Je </a:t>
            </a:r>
            <a:r>
              <a:rPr lang="fr-FR" sz="1400" dirty="0" smtClean="0"/>
              <a:t>décide malgré tout de garder mon rythme jusqu'à l'île. </a:t>
            </a: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Arrivé </a:t>
            </a:r>
            <a:r>
              <a:rPr lang="fr-FR" sz="1400" dirty="0" smtClean="0"/>
              <a:t>au bateau de pointage devant le port de Catalina deuxième surprise quand je fais demi tour : personne à vue ! J'avais plus de 2 Minutes d'avance sur le second... </a:t>
            </a:r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</a:t>
            </a:r>
          </a:p>
          <a:p>
            <a:pPr>
              <a:buNone/>
            </a:pPr>
            <a:endParaRPr lang="en-GB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</a:t>
            </a: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</a:t>
            </a:r>
            <a:r>
              <a:rPr lang="fr-FR" sz="1400" dirty="0" smtClean="0"/>
              <a:t>Je </a:t>
            </a:r>
            <a:r>
              <a:rPr lang="fr-FR" sz="1400" dirty="0" smtClean="0"/>
              <a:t>repars en direction de Long Beach et là, un petit soucis avec mon GPS qui m'indique la direction du bateau que je venais de passer ! J'ai du m'arrêter pour annuler le point et remettre celui de l'arrivé. Je repart et cette fois pas de flèche </a:t>
            </a:r>
            <a:r>
              <a:rPr lang="fr-FR" sz="1400" dirty="0" err="1" smtClean="0"/>
              <a:t>lol</a:t>
            </a:r>
            <a:r>
              <a:rPr lang="fr-FR" sz="1400" dirty="0" smtClean="0"/>
              <a:t> ! J'avais oublié de valider le point. Donc 2 </a:t>
            </a:r>
            <a:r>
              <a:rPr lang="fr-FR" sz="1400" dirty="0" err="1" smtClean="0"/>
              <a:t>eme</a:t>
            </a:r>
            <a:r>
              <a:rPr lang="fr-FR" sz="1400" dirty="0" smtClean="0"/>
              <a:t> arrêt et cette fois je valide et tout est ok je repart sur Long Beach. Avec ces 2 arrêts je voyais un de mes concurrents au loin</a:t>
            </a:r>
            <a:r>
              <a:rPr lang="fr-FR" sz="1400" dirty="0" smtClean="0"/>
              <a:t> derrière </a:t>
            </a:r>
            <a:r>
              <a:rPr lang="fr-FR" sz="1400" dirty="0" smtClean="0"/>
              <a:t>moi. </a:t>
            </a: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J'ai </a:t>
            </a:r>
            <a:r>
              <a:rPr lang="fr-FR" sz="1400" dirty="0" smtClean="0"/>
              <a:t>donc fait le retour en assurant un maximum pour ne pas tomber et aussi économiser la machine. </a:t>
            </a: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Tout </a:t>
            </a:r>
            <a:r>
              <a:rPr lang="fr-FR" sz="1400" dirty="0" smtClean="0"/>
              <a:t>s'est bien passé je fini avec environ 30 secondes d'avance sur le second (Canada) et plusieurs Minutes sur le 3 </a:t>
            </a:r>
            <a:r>
              <a:rPr lang="fr-FR" sz="1400" dirty="0" err="1" smtClean="0"/>
              <a:t>eme</a:t>
            </a:r>
            <a:r>
              <a:rPr lang="fr-FR" sz="1400" dirty="0" smtClean="0"/>
              <a:t> (Australie)</a:t>
            </a:r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endParaRPr lang="fr-FR" sz="1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-3922068" y="7177834"/>
            <a:ext cx="3005927" cy="4868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>
          <a:xfrm>
            <a:off x="8915634" y="7361535"/>
            <a:ext cx="1600200" cy="486833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 descr="19942873_1320126944770884_2795040904449248070_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2" y="2652306"/>
            <a:ext cx="6558249" cy="33459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4000"/>
          </a:xfrm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fr-FR" sz="1400" dirty="0" smtClean="0"/>
              <a:t>	</a:t>
            </a:r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r>
              <a:rPr lang="fr-FR" sz="1600" dirty="0" smtClean="0"/>
              <a:t>	Je </a:t>
            </a:r>
            <a:r>
              <a:rPr lang="fr-FR" sz="1600" dirty="0" smtClean="0"/>
              <a:t>suis vraiment heureux de remonter sur la plus haute marche du podium surtout sur une course comme celle là </a:t>
            </a:r>
            <a:r>
              <a:rPr lang="fr-FR" sz="1600" dirty="0" smtClean="0"/>
              <a:t>! </a:t>
            </a:r>
          </a:p>
          <a:p>
            <a:pPr>
              <a:buNone/>
            </a:pPr>
            <a:r>
              <a:rPr lang="fr-FR" sz="1600" dirty="0" smtClean="0"/>
              <a:t>	Mon </a:t>
            </a:r>
            <a:r>
              <a:rPr lang="fr-FR" sz="1600" dirty="0" smtClean="0"/>
              <a:t>GP 1800 préparé par Riva à montrer que l'on pouvait allier performance et fiabilité !!!</a:t>
            </a:r>
            <a:r>
              <a:rPr lang="fr-FR" sz="1600" dirty="0" smtClean="0"/>
              <a:t>  </a:t>
            </a:r>
          </a:p>
          <a:p>
            <a:pPr>
              <a:buNone/>
            </a:pPr>
            <a:r>
              <a:rPr lang="fr-FR" sz="1600" smtClean="0"/>
              <a:t>	Merci </a:t>
            </a:r>
            <a:r>
              <a:rPr lang="fr-FR" sz="1600" dirty="0" smtClean="0"/>
              <a:t>à tous pour votre soutien de près ou de loin ;)</a:t>
            </a:r>
          </a:p>
          <a:p>
            <a:pPr>
              <a:buNone/>
            </a:pPr>
            <a:r>
              <a:rPr lang="fr-FR" sz="1600" dirty="0" smtClean="0"/>
              <a:t> </a:t>
            </a:r>
            <a:endParaRPr lang="fr-FR" sz="1600" dirty="0" smtClean="0"/>
          </a:p>
          <a:p>
            <a:pPr>
              <a:buNone/>
            </a:pPr>
            <a:r>
              <a:rPr lang="fr-FR" sz="1600" dirty="0" smtClean="0"/>
              <a:t>	Sportivement</a:t>
            </a:r>
            <a:r>
              <a:rPr lang="fr-FR" sz="1600" dirty="0" smtClean="0"/>
              <a:t> </a:t>
            </a:r>
          </a:p>
          <a:p>
            <a:pPr>
              <a:buNone/>
            </a:pPr>
            <a:endParaRPr lang="fr-FR" sz="1600" dirty="0" smtClean="0"/>
          </a:p>
          <a:p>
            <a:pPr>
              <a:buNone/>
            </a:pPr>
            <a:r>
              <a:rPr lang="fr-FR" sz="1600" dirty="0" smtClean="0"/>
              <a:t>	Cyrille</a:t>
            </a:r>
            <a:endParaRPr lang="fr-FR" sz="1600" dirty="0" smtClean="0"/>
          </a:p>
          <a:p>
            <a:pPr>
              <a:buNone/>
            </a:pPr>
            <a:endParaRPr lang="fr-FR" sz="16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endParaRPr lang="fr-FR" sz="1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7775592" y="6572095"/>
            <a:ext cx="3005927" cy="4868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>
          <a:xfrm>
            <a:off x="8049985" y="7988307"/>
            <a:ext cx="1600200" cy="486833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6" name="Image 5" descr="19956250_1320091521441093_7238404668968755031_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545" y="3423049"/>
            <a:ext cx="3060194" cy="2316651"/>
          </a:xfrm>
          <a:prstGeom prst="rect">
            <a:avLst/>
          </a:prstGeom>
        </p:spPr>
      </p:pic>
      <p:pic>
        <p:nvPicPr>
          <p:cNvPr id="7" name="Image 6" descr="19787531_770744609766694_878137943863757497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25" y="5739700"/>
            <a:ext cx="6052089" cy="3404300"/>
          </a:xfrm>
          <a:prstGeom prst="rect">
            <a:avLst/>
          </a:prstGeom>
        </p:spPr>
      </p:pic>
      <p:pic>
        <p:nvPicPr>
          <p:cNvPr id="8" name="Image 7" descr="19800915_1320131581437087_916018492549343230_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568" y="3423050"/>
            <a:ext cx="3474977" cy="23166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sz="1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729</TotalTime>
  <Words>502</Words>
  <Application>Microsoft Macintosh PowerPoint</Application>
  <PresentationFormat>Présentation à l'écran (4:3)</PresentationFormat>
  <Paragraphs>123</Paragraphs>
  <Slides>4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Diapositive 1</vt:lpstr>
      <vt:lpstr>Diapositive 2</vt:lpstr>
      <vt:lpstr>Diapositive 3</vt:lpstr>
      <vt:lpstr>Diapositive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Nadège MARTY</dc:creator>
  <cp:lastModifiedBy>Nadège MARTY</cp:lastModifiedBy>
  <cp:revision>88</cp:revision>
  <cp:lastPrinted>2013-01-14T10:30:51Z</cp:lastPrinted>
  <dcterms:created xsi:type="dcterms:W3CDTF">2017-07-20T23:22:43Z</dcterms:created>
  <dcterms:modified xsi:type="dcterms:W3CDTF">2017-07-20T23:44:55Z</dcterms:modified>
</cp:coreProperties>
</file>