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slideLayouts/slideLayout6.xml" ContentType="application/vnd.openxmlformats-officedocument.presentationml.slideLayout+xml"/>
  <Override PartName="/ppt/theme/theme3.xml" ContentType="application/vnd.openxmlformats-officedocument.theme+xml"/>
  <Default Extension="rels" ContentType="application/vnd.openxmlformats-package.relationships+xml"/>
  <Override PartName="/ppt/slideLayouts/slideLayout8.xml" ContentType="application/vnd.openxmlformats-officedocument.presentationml.slideLayout+xml"/>
  <Override PartName="/ppt/handoutMasters/handoutMaster1.xml" ContentType="application/vnd.openxmlformats-officedocument.presentationml.handoutMaster+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4.xml" ContentType="application/vnd.openxmlformats-officedocument.presentationml.slide+xml"/>
  <Override PartName="/ppt/slideLayouts/slideLayout5.xml" ContentType="application/vnd.openxmlformats-officedocument.presentationml.slideLayout+xml"/>
  <Override PartName="/ppt/viewProps.xml" ContentType="application/vnd.openxmlformats-officedocument.presentationml.viewProps+xml"/>
  <Override PartName="/ppt/slideLayouts/slideLayout7.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Override PartName="/ppt/slides/slide1.xml" ContentType="application/vnd.openxmlformats-officedocument.presentationml.slide+xml"/>
  <Default Extension="bin" ContentType="application/vnd.openxmlformats-officedocument.presentationml.printerSettings"/>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6"/>
  </p:notesMasterIdLst>
  <p:handoutMasterIdLst>
    <p:handoutMasterId r:id="rId7"/>
  </p:handoutMasterIdLst>
  <p:sldIdLst>
    <p:sldId id="256" r:id="rId2"/>
    <p:sldId id="257" r:id="rId3"/>
    <p:sldId id="258" r:id="rId4"/>
    <p:sldId id="259" r:id="rId5"/>
  </p:sldIdLst>
  <p:sldSz cx="6858000" cy="9144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9" autoAdjust="0"/>
    <p:restoredTop sz="94692" autoAdjust="0"/>
  </p:normalViewPr>
  <p:slideViewPr>
    <p:cSldViewPr snapToGrid="0" snapToObjects="1">
      <p:cViewPr varScale="1">
        <p:scale>
          <a:sx n="111" d="100"/>
          <a:sy n="111" d="100"/>
        </p:scale>
        <p:origin x="-4696" y="-104"/>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handoutMaster" Target="handoutMasters/handoutMaster1.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EC6E56-C31F-A84E-AA14-86659B36B9BF}" type="datetimeFigureOut">
              <a:rPr lang="fr-FR" smtClean="0"/>
              <a:pPr/>
              <a:t>30/04/18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E176DE-8D45-1B43-889B-B749FAC3BDCE}"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A52A8D-BF4D-FA4B-A724-C88B8DF0B9C5}" type="datetimeFigureOut">
              <a:rPr lang="fr-FR" smtClean="0"/>
              <a:pPr/>
              <a:t>30/04/18</a:t>
            </a:fld>
            <a:endParaRPr lang="fr-FR"/>
          </a:p>
        </p:txBody>
      </p:sp>
      <p:sp>
        <p:nvSpPr>
          <p:cNvPr id="4" name="Espace réservé de l'image des diapositives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9BBF4A-153E-2040-93CF-A0FA1368DF05}"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2840573"/>
            <a:ext cx="5829300" cy="1960033"/>
          </a:xfrm>
        </p:spPr>
        <p:txBody>
          <a:bodyPr/>
          <a:lstStyle/>
          <a:p>
            <a:r>
              <a:rPr lang="fr-FR" smtClean="0"/>
              <a:t>Cliquez et modifiez le titre</a:t>
            </a:r>
            <a:endParaRPr lang="fr-FR"/>
          </a:p>
        </p:txBody>
      </p:sp>
      <p:sp>
        <p:nvSpPr>
          <p:cNvPr id="3" name="Sous-titr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649F851-1ADE-EE4A-9314-7B97A507AFE4}" type="datetime1">
              <a:rPr lang="fr-FR" smtClean="0"/>
              <a:pPr/>
              <a:t>30/04/18</a:t>
            </a:fld>
            <a:endParaRPr lang="fr-FR"/>
          </a:p>
        </p:txBody>
      </p:sp>
      <p:sp>
        <p:nvSpPr>
          <p:cNvPr id="5" name="Espace réservé du pied de page 4"/>
          <p:cNvSpPr>
            <a:spLocks noGrp="1"/>
          </p:cNvSpPr>
          <p:nvPr>
            <p:ph type="ftr" sz="quarter" idx="11"/>
          </p:nvPr>
        </p:nvSpPr>
        <p:spPr/>
        <p:txBody>
          <a:bodyPr/>
          <a:lstStyle/>
          <a:p>
            <a:r>
              <a:rPr lang="fr-FR" smtClean="0"/>
              <a:t>www.cyrillelemoine.fr</a:t>
            </a:r>
            <a:endParaRPr lang="fr-FR"/>
          </a:p>
        </p:txBody>
      </p:sp>
      <p:sp>
        <p:nvSpPr>
          <p:cNvPr id="6" name="Espace réservé du numéro de diapositive 5"/>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DD398DA-4BF7-B24D-A7EC-0B975EDC94A3}" type="datetime1">
              <a:rPr lang="fr-FR" smtClean="0"/>
              <a:pPr/>
              <a:t>30/04/18</a:t>
            </a:fld>
            <a:endParaRPr lang="fr-FR"/>
          </a:p>
        </p:txBody>
      </p:sp>
      <p:sp>
        <p:nvSpPr>
          <p:cNvPr id="5" name="Espace réservé du pied de page 4"/>
          <p:cNvSpPr>
            <a:spLocks noGrp="1"/>
          </p:cNvSpPr>
          <p:nvPr>
            <p:ph type="ftr" sz="quarter" idx="11"/>
          </p:nvPr>
        </p:nvSpPr>
        <p:spPr/>
        <p:txBody>
          <a:bodyPr/>
          <a:lstStyle/>
          <a:p>
            <a:r>
              <a:rPr lang="fr-FR" smtClean="0"/>
              <a:t>www.cyrillelemoine.fr</a:t>
            </a:r>
            <a:endParaRPr lang="fr-FR"/>
          </a:p>
        </p:txBody>
      </p:sp>
      <p:sp>
        <p:nvSpPr>
          <p:cNvPr id="6" name="Espace réservé du numéro de diapositive 5"/>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5875867"/>
            <a:ext cx="5829300" cy="1816100"/>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541735" y="3875624"/>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D1043E4-542E-0B49-A0C7-6A5310117488}" type="datetime1">
              <a:rPr lang="fr-FR" smtClean="0"/>
              <a:pPr/>
              <a:t>30/04/18</a:t>
            </a:fld>
            <a:endParaRPr lang="fr-FR"/>
          </a:p>
        </p:txBody>
      </p:sp>
      <p:sp>
        <p:nvSpPr>
          <p:cNvPr id="5" name="Espace réservé du pied de page 4"/>
          <p:cNvSpPr>
            <a:spLocks noGrp="1"/>
          </p:cNvSpPr>
          <p:nvPr>
            <p:ph type="ftr" sz="quarter" idx="11"/>
          </p:nvPr>
        </p:nvSpPr>
        <p:spPr/>
        <p:txBody>
          <a:bodyPr/>
          <a:lstStyle/>
          <a:p>
            <a:r>
              <a:rPr lang="fr-FR" smtClean="0"/>
              <a:t>www.cyrillelemoine.fr</a:t>
            </a:r>
            <a:endParaRPr lang="fr-FR"/>
          </a:p>
        </p:txBody>
      </p:sp>
      <p:sp>
        <p:nvSpPr>
          <p:cNvPr id="6" name="Espace réservé du numéro de diapositive 5"/>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342900" y="2133606"/>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3486150" y="2133606"/>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530DAED-E195-3549-8D5F-CCD605FBF41C}" type="datetime1">
              <a:rPr lang="fr-FR" smtClean="0"/>
              <a:pPr/>
              <a:t>30/04/18</a:t>
            </a:fld>
            <a:endParaRPr lang="fr-FR"/>
          </a:p>
        </p:txBody>
      </p:sp>
      <p:sp>
        <p:nvSpPr>
          <p:cNvPr id="6" name="Espace réservé du pied de page 5"/>
          <p:cNvSpPr>
            <a:spLocks noGrp="1"/>
          </p:cNvSpPr>
          <p:nvPr>
            <p:ph type="ftr" sz="quarter" idx="11"/>
          </p:nvPr>
        </p:nvSpPr>
        <p:spPr/>
        <p:txBody>
          <a:bodyPr/>
          <a:lstStyle/>
          <a:p>
            <a:r>
              <a:rPr lang="fr-FR" smtClean="0"/>
              <a:t>www.cyrillelemoine.fr</a:t>
            </a:r>
            <a:endParaRPr lang="fr-FR"/>
          </a:p>
        </p:txBody>
      </p:sp>
      <p:sp>
        <p:nvSpPr>
          <p:cNvPr id="7" name="Espace réservé du numéro de diapositive 6"/>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3483773"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3483773"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DE7A062-9893-D147-AAEC-F0C81DB50152}" type="datetime1">
              <a:rPr lang="fr-FR" smtClean="0"/>
              <a:pPr/>
              <a:t>30/04/18</a:t>
            </a:fld>
            <a:endParaRPr lang="fr-FR"/>
          </a:p>
        </p:txBody>
      </p:sp>
      <p:sp>
        <p:nvSpPr>
          <p:cNvPr id="8" name="Espace réservé du pied de page 7"/>
          <p:cNvSpPr>
            <a:spLocks noGrp="1"/>
          </p:cNvSpPr>
          <p:nvPr>
            <p:ph type="ftr" sz="quarter" idx="11"/>
          </p:nvPr>
        </p:nvSpPr>
        <p:spPr/>
        <p:txBody>
          <a:bodyPr/>
          <a:lstStyle/>
          <a:p>
            <a:r>
              <a:rPr lang="fr-FR" smtClean="0"/>
              <a:t>www.cyrillelemoine.fr</a:t>
            </a:r>
            <a:endParaRPr lang="fr-FR"/>
          </a:p>
        </p:txBody>
      </p:sp>
      <p:sp>
        <p:nvSpPr>
          <p:cNvPr id="9" name="Espace réservé du numéro de diapositive 8"/>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79F1FD4B-3D8F-E841-B263-62C2530D76B6}" type="datetime1">
              <a:rPr lang="fr-FR" smtClean="0"/>
              <a:pPr/>
              <a:t>30/04/18</a:t>
            </a:fld>
            <a:endParaRPr lang="fr-FR"/>
          </a:p>
        </p:txBody>
      </p:sp>
      <p:sp>
        <p:nvSpPr>
          <p:cNvPr id="4" name="Espace réservé du pied de page 3"/>
          <p:cNvSpPr>
            <a:spLocks noGrp="1"/>
          </p:cNvSpPr>
          <p:nvPr>
            <p:ph type="ftr" sz="quarter" idx="11"/>
          </p:nvPr>
        </p:nvSpPr>
        <p:spPr/>
        <p:txBody>
          <a:bodyPr/>
          <a:lstStyle/>
          <a:p>
            <a:r>
              <a:rPr lang="fr-FR" smtClean="0"/>
              <a:t>www.cyrillelemoine.fr</a:t>
            </a:r>
            <a:endParaRPr lang="fr-FR"/>
          </a:p>
        </p:txBody>
      </p:sp>
      <p:sp>
        <p:nvSpPr>
          <p:cNvPr id="5" name="Espace réservé du numéro de diapositive 4"/>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1D99441-9324-1141-AC7A-CFBFE7E37487}" type="datetime1">
              <a:rPr lang="fr-FR" smtClean="0"/>
              <a:pPr/>
              <a:t>30/04/18</a:t>
            </a:fld>
            <a:endParaRPr lang="fr-FR"/>
          </a:p>
        </p:txBody>
      </p:sp>
      <p:sp>
        <p:nvSpPr>
          <p:cNvPr id="3" name="Espace réservé du pied de page 2"/>
          <p:cNvSpPr>
            <a:spLocks noGrp="1"/>
          </p:cNvSpPr>
          <p:nvPr>
            <p:ph type="ftr" sz="quarter" idx="11"/>
          </p:nvPr>
        </p:nvSpPr>
        <p:spPr/>
        <p:txBody>
          <a:bodyPr/>
          <a:lstStyle/>
          <a:p>
            <a:r>
              <a:rPr lang="fr-FR" smtClean="0"/>
              <a:t>www.cyrillelemoine.fr</a:t>
            </a:r>
            <a:endParaRPr lang="fr-FR"/>
          </a:p>
        </p:txBody>
      </p:sp>
      <p:sp>
        <p:nvSpPr>
          <p:cNvPr id="4" name="Espace réservé du numéro de diapositive 3"/>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4" y="364067"/>
            <a:ext cx="2256235" cy="154940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2681291" y="364073"/>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342904" y="1913473"/>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FF2B323-4988-AA4F-A06C-D88890072735}" type="datetime1">
              <a:rPr lang="fr-FR" smtClean="0"/>
              <a:pPr/>
              <a:t>30/04/18</a:t>
            </a:fld>
            <a:endParaRPr lang="fr-FR"/>
          </a:p>
        </p:txBody>
      </p:sp>
      <p:sp>
        <p:nvSpPr>
          <p:cNvPr id="6" name="Espace réservé du pied de page 5"/>
          <p:cNvSpPr>
            <a:spLocks noGrp="1"/>
          </p:cNvSpPr>
          <p:nvPr>
            <p:ph type="ftr" sz="quarter" idx="11"/>
          </p:nvPr>
        </p:nvSpPr>
        <p:spPr/>
        <p:txBody>
          <a:bodyPr/>
          <a:lstStyle/>
          <a:p>
            <a:r>
              <a:rPr lang="fr-FR" smtClean="0"/>
              <a:t>www.cyrillelemoine.fr</a:t>
            </a:r>
            <a:endParaRPr lang="fr-FR"/>
          </a:p>
        </p:txBody>
      </p:sp>
      <p:sp>
        <p:nvSpPr>
          <p:cNvPr id="7" name="Espace réservé du numéro de diapositive 6"/>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6400801"/>
            <a:ext cx="4114800" cy="755651"/>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A608A80-6CDF-B64C-AA9D-AD0E481C6879}" type="datetime1">
              <a:rPr lang="fr-FR" smtClean="0"/>
              <a:pPr/>
              <a:t>30/04/18</a:t>
            </a:fld>
            <a:endParaRPr lang="fr-FR"/>
          </a:p>
        </p:txBody>
      </p:sp>
      <p:sp>
        <p:nvSpPr>
          <p:cNvPr id="6" name="Espace réservé du pied de page 5"/>
          <p:cNvSpPr>
            <a:spLocks noGrp="1"/>
          </p:cNvSpPr>
          <p:nvPr>
            <p:ph type="ftr" sz="quarter" idx="11"/>
          </p:nvPr>
        </p:nvSpPr>
        <p:spPr/>
        <p:txBody>
          <a:bodyPr/>
          <a:lstStyle/>
          <a:p>
            <a:r>
              <a:rPr lang="fr-FR" smtClean="0"/>
              <a:t>www.cyrillelemoine.fr</a:t>
            </a:r>
            <a:endParaRPr lang="fr-FR"/>
          </a:p>
        </p:txBody>
      </p:sp>
      <p:sp>
        <p:nvSpPr>
          <p:cNvPr id="7" name="Espace réservé du numéro de diapositive 6"/>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5767F73-ED56-3549-B74E-66CFD8D0D957}" type="datetime1">
              <a:rPr lang="fr-FR" smtClean="0"/>
              <a:pPr/>
              <a:t>30/04/18</a:t>
            </a:fld>
            <a:endParaRPr lang="fr-FR"/>
          </a:p>
        </p:txBody>
      </p:sp>
      <p:sp>
        <p:nvSpPr>
          <p:cNvPr id="5" name="Espace réservé du pied de page 4"/>
          <p:cNvSpPr>
            <a:spLocks noGrp="1"/>
          </p:cNvSpPr>
          <p:nvPr>
            <p:ph type="ftr" sz="quarter" idx="11"/>
          </p:nvPr>
        </p:nvSpPr>
        <p:spPr/>
        <p:txBody>
          <a:bodyPr/>
          <a:lstStyle/>
          <a:p>
            <a:r>
              <a:rPr lang="fr-FR" smtClean="0"/>
              <a:t>www.cyrillelemoine.fr</a:t>
            </a:r>
            <a:endParaRPr lang="fr-FR"/>
          </a:p>
        </p:txBody>
      </p:sp>
      <p:sp>
        <p:nvSpPr>
          <p:cNvPr id="6" name="Espace réservé du numéro de diapositive 5"/>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366190"/>
            <a:ext cx="1543050" cy="7802033"/>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342900" y="366190"/>
            <a:ext cx="4514850" cy="780203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6CCD31C-3F3E-FE4B-863F-DB1D846611FE}" type="datetime1">
              <a:rPr lang="fr-FR" smtClean="0"/>
              <a:pPr/>
              <a:t>30/04/18</a:t>
            </a:fld>
            <a:endParaRPr lang="fr-FR"/>
          </a:p>
        </p:txBody>
      </p:sp>
      <p:sp>
        <p:nvSpPr>
          <p:cNvPr id="5" name="Espace réservé du pied de page 4"/>
          <p:cNvSpPr>
            <a:spLocks noGrp="1"/>
          </p:cNvSpPr>
          <p:nvPr>
            <p:ph type="ftr" sz="quarter" idx="11"/>
          </p:nvPr>
        </p:nvSpPr>
        <p:spPr/>
        <p:txBody>
          <a:bodyPr/>
          <a:lstStyle/>
          <a:p>
            <a:r>
              <a:rPr lang="fr-FR" smtClean="0"/>
              <a:t>www.cyrillelemoine.fr</a:t>
            </a:r>
            <a:endParaRPr lang="fr-FR"/>
          </a:p>
        </p:txBody>
      </p:sp>
      <p:sp>
        <p:nvSpPr>
          <p:cNvPr id="6" name="Espace réservé du numéro de diapositive 5"/>
          <p:cNvSpPr>
            <a:spLocks noGrp="1"/>
          </p:cNvSpPr>
          <p:nvPr>
            <p:ph type="sldNum" sz="quarter" idx="12"/>
          </p:nvPr>
        </p:nvSpPr>
        <p:spPr/>
        <p:txBody>
          <a:bodyPr/>
          <a:lstStyle/>
          <a:p>
            <a:fld id="{F240CC8F-2117-3B46-895A-C8E4AB0AD71A}"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342900" y="2133606"/>
            <a:ext cx="6172200" cy="603461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342900" y="8475140"/>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06178651-AA5D-C948-83D1-601F97777BE5}" type="datetime1">
              <a:rPr lang="fr-FR" smtClean="0"/>
              <a:pPr/>
              <a:t>30/04/18</a:t>
            </a:fld>
            <a:endParaRPr lang="fr-FR"/>
          </a:p>
        </p:txBody>
      </p:sp>
      <p:sp>
        <p:nvSpPr>
          <p:cNvPr id="5" name="Espace réservé du pied de page 4"/>
          <p:cNvSpPr>
            <a:spLocks noGrp="1"/>
          </p:cNvSpPr>
          <p:nvPr>
            <p:ph type="ftr" sz="quarter" idx="3"/>
          </p:nvPr>
        </p:nvSpPr>
        <p:spPr>
          <a:xfrm>
            <a:off x="2343150" y="8475140"/>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www.cyrillelemoine.fr</a:t>
            </a:r>
            <a:endParaRPr lang="fr-FR"/>
          </a:p>
        </p:txBody>
      </p:sp>
      <p:sp>
        <p:nvSpPr>
          <p:cNvPr id="6" name="Espace réservé du numéro de diapositive 5"/>
          <p:cNvSpPr>
            <a:spLocks noGrp="1"/>
          </p:cNvSpPr>
          <p:nvPr>
            <p:ph type="sldNum" sz="quarter" idx="4"/>
          </p:nvPr>
        </p:nvSpPr>
        <p:spPr>
          <a:xfrm>
            <a:off x="4914900" y="8475140"/>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F240CC8F-2117-3B46-895A-C8E4AB0AD71A}"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alpha val="32000"/>
          </a:schemeClr>
        </a:solidFill>
        <a:effectLst/>
      </p:bgPr>
    </p:bg>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a:xfrm>
            <a:off x="-2171700" y="7302932"/>
            <a:ext cx="2171700" cy="1197451"/>
          </a:xfrm>
        </p:spPr>
        <p:txBody>
          <a:bodyPr/>
          <a:lstStyle/>
          <a:p>
            <a:endParaRPr lang="fr-FR" dirty="0"/>
          </a:p>
        </p:txBody>
      </p:sp>
      <p:sp>
        <p:nvSpPr>
          <p:cNvPr id="6" name="ZoneTexte 5"/>
          <p:cNvSpPr txBox="1"/>
          <p:nvPr/>
        </p:nvSpPr>
        <p:spPr>
          <a:xfrm>
            <a:off x="673653" y="2418528"/>
            <a:ext cx="5499652" cy="5632312"/>
          </a:xfrm>
          <a:prstGeom prst="rect">
            <a:avLst/>
          </a:prstGeom>
          <a:noFill/>
        </p:spPr>
        <p:txBody>
          <a:bodyPr wrap="square" rtlCol="0">
            <a:spAutoFit/>
          </a:bodyPr>
          <a:lstStyle/>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a:p>
        </p:txBody>
      </p:sp>
      <p:sp>
        <p:nvSpPr>
          <p:cNvPr id="7" name="ZoneTexte 6"/>
          <p:cNvSpPr txBox="1"/>
          <p:nvPr/>
        </p:nvSpPr>
        <p:spPr>
          <a:xfrm>
            <a:off x="673653" y="2594351"/>
            <a:ext cx="5499652" cy="4801315"/>
          </a:xfrm>
          <a:prstGeom prst="rect">
            <a:avLst/>
          </a:prstGeom>
          <a:noFill/>
        </p:spPr>
        <p:txBody>
          <a:bodyPr wrap="square" rtlCol="0">
            <a:spAutoFit/>
          </a:bodyPr>
          <a:lstStyle/>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a:p>
        </p:txBody>
      </p:sp>
      <p:sp>
        <p:nvSpPr>
          <p:cNvPr id="9" name="ZoneTexte 8"/>
          <p:cNvSpPr txBox="1"/>
          <p:nvPr/>
        </p:nvSpPr>
        <p:spPr>
          <a:xfrm>
            <a:off x="75996" y="2076175"/>
            <a:ext cx="6583222" cy="7201970"/>
          </a:xfrm>
          <a:prstGeom prst="rect">
            <a:avLst/>
          </a:prstGeom>
          <a:noFill/>
        </p:spPr>
        <p:txBody>
          <a:bodyPr wrap="square" rtlCol="0">
            <a:spAutoFit/>
          </a:bodyPr>
          <a:lstStyle/>
          <a:p>
            <a:r>
              <a:rPr lang="fr-FR" sz="1400" dirty="0" smtClean="0"/>
              <a:t>	</a:t>
            </a:r>
          </a:p>
          <a:p>
            <a:r>
              <a:rPr lang="fr-FR" sz="1400" dirty="0" smtClean="0"/>
              <a:t>	</a:t>
            </a:r>
          </a:p>
          <a:p>
            <a:r>
              <a:rPr lang="fr-FR" sz="1400" dirty="0" smtClean="0"/>
              <a:t>	</a:t>
            </a:r>
          </a:p>
          <a:p>
            <a:r>
              <a:rPr lang="fr-FR" sz="1400" dirty="0" smtClean="0"/>
              <a:t> </a:t>
            </a:r>
            <a:endParaRPr lang="fr-FR" sz="1400" dirty="0" smtClean="0"/>
          </a:p>
          <a:p>
            <a:r>
              <a:rPr lang="fr-FR" sz="1400" dirty="0" smtClean="0"/>
              <a:t> </a:t>
            </a:r>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r>
              <a:rPr lang="fr-FR" sz="1400" dirty="0" smtClean="0"/>
              <a:t>	</a:t>
            </a:r>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a:p>
            <a:endParaRPr lang="fr-FR" sz="1400" dirty="0" smtClean="0"/>
          </a:p>
        </p:txBody>
      </p:sp>
      <p:sp>
        <p:nvSpPr>
          <p:cNvPr id="17" name="Espace réservé du numéro de diapositive 16"/>
          <p:cNvSpPr>
            <a:spLocks noGrp="1"/>
          </p:cNvSpPr>
          <p:nvPr>
            <p:ph type="sldNum" sz="quarter" idx="12"/>
          </p:nvPr>
        </p:nvSpPr>
        <p:spPr>
          <a:xfrm>
            <a:off x="7570022" y="7302932"/>
            <a:ext cx="1600200" cy="1197451"/>
          </a:xfrm>
        </p:spPr>
        <p:txBody>
          <a:bodyPr/>
          <a:lstStyle/>
          <a:p>
            <a:endParaRPr lang="fr-FR" dirty="0"/>
          </a:p>
        </p:txBody>
      </p:sp>
      <p:sp>
        <p:nvSpPr>
          <p:cNvPr id="22" name="ZoneTexte 21"/>
          <p:cNvSpPr txBox="1"/>
          <p:nvPr/>
        </p:nvSpPr>
        <p:spPr>
          <a:xfrm>
            <a:off x="1" y="0"/>
            <a:ext cx="6857999" cy="9144000"/>
          </a:xfrm>
          <a:prstGeom prst="rect">
            <a:avLst/>
          </a:prstGeom>
          <a:noFill/>
          <a:ln w="38100" cap="flat" cmpd="sng" algn="ctr">
            <a:noFill/>
            <a:prstDash val="solid"/>
            <a:round/>
            <a:headEnd type="none" w="med" len="med"/>
            <a:tailEnd type="none" w="med" len="med"/>
          </a:ln>
        </p:spPr>
        <p:txBody>
          <a:bodyPr wrap="square" rtlCol="0">
            <a:spAutoFit/>
          </a:bodyPr>
          <a:lstStyle/>
          <a:p>
            <a:endParaRPr lang="fr-FR" dirty="0"/>
          </a:p>
        </p:txBody>
      </p:sp>
      <p:pic>
        <p:nvPicPr>
          <p:cNvPr id="11" name="Image 10" descr="couverturefacebook-2016-cyrillelemoine.png"/>
          <p:cNvPicPr>
            <a:picLocks noChangeAspect="1"/>
          </p:cNvPicPr>
          <p:nvPr/>
        </p:nvPicPr>
        <p:blipFill>
          <a:blip r:embed="rId2"/>
          <a:stretch>
            <a:fillRect/>
          </a:stretch>
        </p:blipFill>
        <p:spPr>
          <a:xfrm>
            <a:off x="1" y="0"/>
            <a:ext cx="6858001" cy="2520950"/>
          </a:xfrm>
          <a:prstGeom prst="rect">
            <a:avLst/>
          </a:prstGeom>
        </p:spPr>
      </p:pic>
      <p:sp>
        <p:nvSpPr>
          <p:cNvPr id="10" name="ZoneTexte 9"/>
          <p:cNvSpPr txBox="1"/>
          <p:nvPr/>
        </p:nvSpPr>
        <p:spPr>
          <a:xfrm>
            <a:off x="75996" y="2594350"/>
            <a:ext cx="6583222" cy="2862322"/>
          </a:xfrm>
          <a:prstGeom prst="rect">
            <a:avLst/>
          </a:prstGeom>
          <a:noFill/>
        </p:spPr>
        <p:txBody>
          <a:bodyPr wrap="square" rtlCol="0">
            <a:spAutoFit/>
          </a:bodyPr>
          <a:lstStyle/>
          <a:p>
            <a:r>
              <a:rPr lang="fr-FR" dirty="0" smtClean="0"/>
              <a:t>Bonjour à toutes et à tous.</a:t>
            </a:r>
            <a:r>
              <a:rPr lang="fr-FR" dirty="0" smtClean="0"/>
              <a:t> </a:t>
            </a:r>
          </a:p>
          <a:p>
            <a:endParaRPr lang="fr-FR" dirty="0" smtClean="0"/>
          </a:p>
          <a:p>
            <a:r>
              <a:rPr lang="fr-FR" sz="1600" dirty="0" smtClean="0"/>
              <a:t>Le </a:t>
            </a:r>
            <a:r>
              <a:rPr lang="fr-FR" sz="1600" dirty="0" smtClean="0"/>
              <a:t>week-end dernier s’est déroulé l’ouverture du Championnat P1Aquax au Miami Marine Stadium qui est un endroit mythique et parfait pour une course de jet.</a:t>
            </a:r>
            <a:r>
              <a:rPr lang="fr-FR" sz="1600" dirty="0" smtClean="0"/>
              <a:t> </a:t>
            </a:r>
          </a:p>
          <a:p>
            <a:r>
              <a:rPr lang="fr-FR" sz="1600" dirty="0" smtClean="0"/>
              <a:t>Je </a:t>
            </a:r>
            <a:r>
              <a:rPr lang="fr-FR" sz="1600" dirty="0" smtClean="0"/>
              <a:t>suis arrivé en Floride le jeudi afin de me rendre chez Riva à </a:t>
            </a:r>
            <a:r>
              <a:rPr lang="fr-FR" sz="1600" dirty="0" err="1" smtClean="0"/>
              <a:t>Pompano</a:t>
            </a:r>
            <a:r>
              <a:rPr lang="fr-FR" sz="1600" dirty="0" smtClean="0"/>
              <a:t> et pouvoir faire quelques test sur mon nouveau Yamaha GP 1800 préparé par Riva </a:t>
            </a:r>
            <a:r>
              <a:rPr lang="fr-FR" sz="1600" dirty="0" err="1" smtClean="0"/>
              <a:t>racing</a:t>
            </a:r>
            <a:r>
              <a:rPr lang="fr-FR" sz="1600" dirty="0" smtClean="0"/>
              <a:t>. Les tests se sont avérés très concluants. Le jet est encore plus performant que l’année dernière. Personnellement je me sens plutôt bien malgré un réel manque d’entraînement suite à mon opération de l’épaule il y a quelques mois....</a:t>
            </a:r>
            <a:endParaRPr lang="fr-FR" sz="1600" dirty="0"/>
          </a:p>
        </p:txBody>
      </p:sp>
      <p:pic>
        <p:nvPicPr>
          <p:cNvPr id="13" name="Image 12" descr="IMG_1050.jpg"/>
          <p:cNvPicPr>
            <a:picLocks noChangeAspect="1"/>
          </p:cNvPicPr>
          <p:nvPr/>
        </p:nvPicPr>
        <p:blipFill>
          <a:blip r:embed="rId3"/>
          <a:stretch>
            <a:fillRect/>
          </a:stretch>
        </p:blipFill>
        <p:spPr>
          <a:xfrm>
            <a:off x="673653" y="5733671"/>
            <a:ext cx="2297402" cy="3063203"/>
          </a:xfrm>
          <a:prstGeom prst="rect">
            <a:avLst/>
          </a:prstGeom>
        </p:spPr>
      </p:pic>
      <p:pic>
        <p:nvPicPr>
          <p:cNvPr id="14" name="Image 13" descr="IMG_1060.jpg"/>
          <p:cNvPicPr>
            <a:picLocks noChangeAspect="1"/>
          </p:cNvPicPr>
          <p:nvPr/>
        </p:nvPicPr>
        <p:blipFill>
          <a:blip r:embed="rId4"/>
          <a:stretch>
            <a:fillRect/>
          </a:stretch>
        </p:blipFill>
        <p:spPr>
          <a:xfrm>
            <a:off x="3443053" y="5733671"/>
            <a:ext cx="2297402" cy="3063203"/>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6858000" cy="9144000"/>
          </a:xfrm>
          <a:ln w="38100" cap="flat" cmpd="sng" algn="ctr">
            <a:noFill/>
            <a:prstDash val="solid"/>
            <a:round/>
            <a:headEnd type="none" w="med" len="med"/>
            <a:tailEnd type="none" w="med" len="med"/>
          </a:ln>
        </p:spPr>
        <p:txBody>
          <a:bodyPr>
            <a:normAutofit/>
          </a:bodyPr>
          <a:lstStyle/>
          <a:p>
            <a:pPr>
              <a:buNone/>
            </a:pPr>
            <a:r>
              <a:rPr lang="fr-FR" sz="1400" dirty="0" smtClean="0"/>
              <a:t>	</a:t>
            </a:r>
          </a:p>
          <a:p>
            <a:pPr>
              <a:buNone/>
            </a:pPr>
            <a:r>
              <a:rPr lang="fr-FR" sz="1400" dirty="0" smtClean="0"/>
              <a:t>	</a:t>
            </a:r>
            <a:endParaRPr lang="fr-FR" sz="1400" dirty="0" smtClean="0"/>
          </a:p>
          <a:p>
            <a:pPr>
              <a:buNone/>
            </a:pPr>
            <a:r>
              <a:rPr lang="fr-FR" sz="1400" dirty="0" smtClean="0"/>
              <a:t>	</a:t>
            </a:r>
            <a:r>
              <a:rPr lang="fr-FR" sz="1800" dirty="0" smtClean="0"/>
              <a:t>Vendredi </a:t>
            </a:r>
            <a:r>
              <a:rPr lang="fr-FR" sz="1800" dirty="0" smtClean="0"/>
              <a:t>direction le Miami marine Stadium pour les inscriptions et le contrôle technique</a:t>
            </a:r>
            <a:r>
              <a:rPr lang="fr-FR" sz="1800" dirty="0" smtClean="0"/>
              <a:t>.</a:t>
            </a:r>
          </a:p>
          <a:p>
            <a:pPr>
              <a:buNone/>
            </a:pPr>
            <a:r>
              <a:rPr lang="fr-FR" sz="1800" dirty="0" smtClean="0"/>
              <a:t>	</a:t>
            </a:r>
            <a:r>
              <a:rPr lang="fr-FR" sz="1800" dirty="0" smtClean="0"/>
              <a:t>Samedi </a:t>
            </a:r>
            <a:r>
              <a:rPr lang="fr-FR" sz="1800" dirty="0" smtClean="0"/>
              <a:t>briefing à 9h. C’est toujours un peu dur avec les 3 heures de décalage horaire depuis la Californie. Ensuite au programme, la première manche à 14h30 qui dure 30 minutes + un tour. Malheureusement malgré une bonne organisation tout est chamboulé à cause d’un banc de dauphins qui décide de profiter du circuit aussi. Du coup la manche est reportée au lendemain. </a:t>
            </a:r>
            <a:endParaRPr lang="fr-FR" sz="1800" dirty="0" smtClean="0"/>
          </a:p>
          <a:p>
            <a:pPr>
              <a:buNone/>
            </a:pPr>
            <a:r>
              <a:rPr lang="fr-FR" sz="1800" dirty="0" smtClean="0"/>
              <a:t>	</a:t>
            </a:r>
          </a:p>
          <a:p>
            <a:pPr>
              <a:buNone/>
            </a:pPr>
            <a:endParaRPr lang="en-GB"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endParaRPr lang="fr-FR" sz="1400" dirty="0"/>
          </a:p>
        </p:txBody>
      </p:sp>
      <p:sp>
        <p:nvSpPr>
          <p:cNvPr id="4" name="Espace réservé du pied de page 3"/>
          <p:cNvSpPr>
            <a:spLocks noGrp="1"/>
          </p:cNvSpPr>
          <p:nvPr>
            <p:ph type="ftr" sz="quarter" idx="11"/>
          </p:nvPr>
        </p:nvSpPr>
        <p:spPr>
          <a:xfrm>
            <a:off x="-3922068" y="7177834"/>
            <a:ext cx="3005927" cy="486833"/>
          </a:xfrm>
        </p:spPr>
        <p:txBody>
          <a:bodyPr/>
          <a:lstStyle/>
          <a:p>
            <a:endParaRPr lang="fr-FR" dirty="0"/>
          </a:p>
        </p:txBody>
      </p:sp>
      <p:sp>
        <p:nvSpPr>
          <p:cNvPr id="13" name="Espace réservé du numéro de diapositive 12"/>
          <p:cNvSpPr>
            <a:spLocks noGrp="1"/>
          </p:cNvSpPr>
          <p:nvPr>
            <p:ph type="sldNum" sz="quarter" idx="12"/>
          </p:nvPr>
        </p:nvSpPr>
        <p:spPr>
          <a:xfrm>
            <a:off x="8915634" y="7361535"/>
            <a:ext cx="1600200" cy="486833"/>
          </a:xfrm>
        </p:spPr>
        <p:txBody>
          <a:bodyPr/>
          <a:lstStyle/>
          <a:p>
            <a:endParaRPr lang="fr-FR" dirty="0"/>
          </a:p>
        </p:txBody>
      </p:sp>
      <p:pic>
        <p:nvPicPr>
          <p:cNvPr id="21" name="Image 20" descr="FullSizeRender 4.jpg"/>
          <p:cNvPicPr>
            <a:picLocks noChangeAspect="1"/>
          </p:cNvPicPr>
          <p:nvPr/>
        </p:nvPicPr>
        <p:blipFill>
          <a:blip r:embed="rId2"/>
          <a:stretch>
            <a:fillRect/>
          </a:stretch>
        </p:blipFill>
        <p:spPr>
          <a:xfrm>
            <a:off x="247236" y="3607588"/>
            <a:ext cx="3281501" cy="4565567"/>
          </a:xfrm>
          <a:prstGeom prst="rect">
            <a:avLst/>
          </a:prstGeom>
        </p:spPr>
      </p:pic>
      <p:pic>
        <p:nvPicPr>
          <p:cNvPr id="8" name="Image 7" descr="IMG_1045.jpg"/>
          <p:cNvPicPr>
            <a:picLocks noChangeAspect="1"/>
          </p:cNvPicPr>
          <p:nvPr/>
        </p:nvPicPr>
        <p:blipFill>
          <a:blip r:embed="rId3"/>
          <a:stretch>
            <a:fillRect/>
          </a:stretch>
        </p:blipFill>
        <p:spPr>
          <a:xfrm>
            <a:off x="3528737" y="3607588"/>
            <a:ext cx="3204566" cy="2403424"/>
          </a:xfrm>
          <a:prstGeom prst="rect">
            <a:avLst/>
          </a:prstGeom>
        </p:spPr>
      </p:pic>
      <p:pic>
        <p:nvPicPr>
          <p:cNvPr id="9" name="Image 8" descr="IMG_1058.jpg"/>
          <p:cNvPicPr>
            <a:picLocks noChangeAspect="1"/>
          </p:cNvPicPr>
          <p:nvPr/>
        </p:nvPicPr>
        <p:blipFill>
          <a:blip r:embed="rId4"/>
          <a:stretch>
            <a:fillRect/>
          </a:stretch>
        </p:blipFill>
        <p:spPr>
          <a:xfrm>
            <a:off x="3528737" y="5803556"/>
            <a:ext cx="3204566" cy="236959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6858000" cy="9144000"/>
          </a:xfrm>
          <a:ln w="38100" cap="flat" cmpd="sng" algn="ctr">
            <a:noFill/>
            <a:prstDash val="solid"/>
            <a:round/>
            <a:headEnd type="none" w="med" len="med"/>
            <a:tailEnd type="none" w="med" len="med"/>
          </a:ln>
        </p:spPr>
        <p:txBody>
          <a:bodyPr>
            <a:normAutofit/>
          </a:bodyPr>
          <a:lstStyle/>
          <a:p>
            <a:pPr>
              <a:buNone/>
            </a:pPr>
            <a:r>
              <a:rPr lang="fr-FR" sz="1400" dirty="0" smtClean="0"/>
              <a:t>	</a:t>
            </a:r>
            <a:endParaRPr lang="fr-FR" sz="1400" dirty="0" smtClean="0"/>
          </a:p>
          <a:p>
            <a:pPr>
              <a:buNone/>
            </a:pPr>
            <a:r>
              <a:rPr lang="fr-FR" sz="1600" dirty="0" smtClean="0"/>
              <a:t>	Dimanche </a:t>
            </a:r>
            <a:r>
              <a:rPr lang="fr-FR" sz="1600" dirty="0" smtClean="0"/>
              <a:t>le sort s’acharne.</a:t>
            </a:r>
            <a:r>
              <a:rPr lang="fr-FR" sz="1600" dirty="0" smtClean="0"/>
              <a:t> </a:t>
            </a:r>
          </a:p>
          <a:p>
            <a:pPr>
              <a:buNone/>
            </a:pPr>
            <a:r>
              <a:rPr lang="fr-FR" sz="1600" dirty="0" smtClean="0"/>
              <a:t>	</a:t>
            </a:r>
            <a:r>
              <a:rPr lang="fr-FR" sz="1600" dirty="0" smtClean="0"/>
              <a:t>Une </a:t>
            </a:r>
            <a:r>
              <a:rPr lang="fr-FR" sz="1600" dirty="0" smtClean="0"/>
              <a:t>tempête arrive dès le matin avec des éclairs ce qui nous empêche d’aller sur l’eau. Le temps finit par s’arranger. Nous sommes plus de 35 pilotes à s’élancer. C’est parti. Je prends un départ très moyen mais grâce à un “freinage" plus que tardif à la </a:t>
            </a:r>
            <a:r>
              <a:rPr lang="fr-FR" sz="1600" i="1" dirty="0" err="1" smtClean="0"/>
              <a:t>Holeshot</a:t>
            </a:r>
            <a:r>
              <a:rPr lang="fr-FR" sz="1600" i="1" dirty="0" smtClean="0"/>
              <a:t> je réussis à virer en 4ème position. Je me sens plutôt bien sur le jet. Je commence à me battre pour la 3ème place mais au bout de 15 minutes de course ce qui devait arriver arriva. Je savais que cette course était un mois trop tôt suite à mon opération de l’épaule. Du coup je n’avais plus de force dans la main droite. C’était impossible de tenir le jet correctement. J’ai préféré baisser un peu de rythme pour jouer la sécurité et éviter d’aller à la faute. Le niveau est élevé et ne permet pas de rouler à 80%. Je me fait passer par quelques pilotes et je finis seulement à la 8ème place. Un résultat bien sûr décevant pour moi mais je savais très bien qu’il me manquait un peu de temps dans mon programme physique.</a:t>
            </a:r>
            <a:r>
              <a:rPr lang="fr-FR" sz="1600" i="1" dirty="0" smtClean="0"/>
              <a:t> </a:t>
            </a:r>
          </a:p>
          <a:p>
            <a:pPr>
              <a:buNone/>
            </a:pPr>
            <a:r>
              <a:rPr lang="fr-FR" sz="1600" i="1" dirty="0" smtClean="0"/>
              <a:t>	</a:t>
            </a:r>
            <a:r>
              <a:rPr lang="fr-FR" sz="1600" i="1" dirty="0" smtClean="0"/>
              <a:t>Tous </a:t>
            </a:r>
            <a:r>
              <a:rPr lang="fr-FR" sz="1600" i="1" dirty="0" smtClean="0"/>
              <a:t>ces aléas ont joué en ma faveur car le fait d’avoir eu une seule manche je n’ai pris que quelques petits points de retard</a:t>
            </a:r>
            <a:r>
              <a:rPr lang="fr-FR" sz="1400" i="1" dirty="0" smtClean="0"/>
              <a:t>.</a:t>
            </a:r>
          </a:p>
          <a:p>
            <a:pPr>
              <a:buNone/>
            </a:pPr>
            <a:r>
              <a:rPr lang="fr-FR" sz="1400" i="1" dirty="0" smtClean="0"/>
              <a:t>	</a:t>
            </a:r>
            <a:endParaRPr lang="fr-FR" sz="16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pPr>
              <a:buNone/>
            </a:pPr>
            <a:endParaRPr lang="fr-FR" sz="1400" dirty="0" smtClean="0"/>
          </a:p>
          <a:p>
            <a:endParaRPr lang="fr-FR" sz="1400" dirty="0"/>
          </a:p>
        </p:txBody>
      </p:sp>
      <p:sp>
        <p:nvSpPr>
          <p:cNvPr id="4" name="Espace réservé du pied de page 3"/>
          <p:cNvSpPr>
            <a:spLocks noGrp="1"/>
          </p:cNvSpPr>
          <p:nvPr>
            <p:ph type="ftr" sz="quarter" idx="11"/>
          </p:nvPr>
        </p:nvSpPr>
        <p:spPr>
          <a:xfrm>
            <a:off x="7775592" y="6572095"/>
            <a:ext cx="3005927" cy="486833"/>
          </a:xfrm>
        </p:spPr>
        <p:txBody>
          <a:bodyPr/>
          <a:lstStyle/>
          <a:p>
            <a:endParaRPr lang="fr-FR" dirty="0"/>
          </a:p>
        </p:txBody>
      </p:sp>
      <p:sp>
        <p:nvSpPr>
          <p:cNvPr id="13" name="Espace réservé du numéro de diapositive 12"/>
          <p:cNvSpPr>
            <a:spLocks noGrp="1"/>
          </p:cNvSpPr>
          <p:nvPr>
            <p:ph type="sldNum" sz="quarter" idx="12"/>
          </p:nvPr>
        </p:nvSpPr>
        <p:spPr>
          <a:xfrm>
            <a:off x="8049985" y="7988307"/>
            <a:ext cx="1600200" cy="486833"/>
          </a:xfrm>
        </p:spPr>
        <p:txBody>
          <a:bodyPr/>
          <a:lstStyle/>
          <a:p>
            <a:endParaRPr lang="fr-FR" dirty="0"/>
          </a:p>
        </p:txBody>
      </p:sp>
      <p:pic>
        <p:nvPicPr>
          <p:cNvPr id="6" name="Image 5" descr="IMG_1187.JPG"/>
          <p:cNvPicPr>
            <a:picLocks noChangeAspect="1"/>
          </p:cNvPicPr>
          <p:nvPr/>
        </p:nvPicPr>
        <p:blipFill>
          <a:blip r:embed="rId2"/>
          <a:stretch>
            <a:fillRect/>
          </a:stretch>
        </p:blipFill>
        <p:spPr>
          <a:xfrm>
            <a:off x="0" y="4575175"/>
            <a:ext cx="6858000" cy="45688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6579719" y="3023181"/>
            <a:ext cx="6172200" cy="1524000"/>
          </a:xfrm>
        </p:spPr>
        <p:txBody>
          <a:bodyPr>
            <a:normAutofit/>
          </a:bodyPr>
          <a:lstStyle/>
          <a:p>
            <a:endParaRPr lang="fr-FR" sz="1400" dirty="0"/>
          </a:p>
        </p:txBody>
      </p:sp>
      <p:sp>
        <p:nvSpPr>
          <p:cNvPr id="3" name="Espace réservé du contenu 2"/>
          <p:cNvSpPr>
            <a:spLocks noGrp="1"/>
          </p:cNvSpPr>
          <p:nvPr>
            <p:ph idx="1"/>
          </p:nvPr>
        </p:nvSpPr>
        <p:spPr>
          <a:xfrm>
            <a:off x="342900" y="217374"/>
            <a:ext cx="6172200" cy="7950849"/>
          </a:xfrm>
        </p:spPr>
        <p:txBody>
          <a:bodyPr>
            <a:normAutofit/>
          </a:bodyPr>
          <a:lstStyle/>
          <a:p>
            <a:pPr>
              <a:buNone/>
            </a:pPr>
            <a:endParaRPr lang="fr-FR" sz="1800" dirty="0" smtClean="0"/>
          </a:p>
          <a:p>
            <a:pPr>
              <a:buNone/>
            </a:pPr>
            <a:r>
              <a:rPr lang="fr-FR" sz="1800" dirty="0" smtClean="0"/>
              <a:t>	</a:t>
            </a:r>
            <a:r>
              <a:rPr lang="fr-FR" sz="1800" dirty="0" smtClean="0"/>
              <a:t>La </a:t>
            </a:r>
            <a:r>
              <a:rPr lang="fr-FR" sz="1800" dirty="0" smtClean="0"/>
              <a:t>prochaine étape est dans deux mois à St Pete en Floride ce qui me laisse cette fois le temps nécessaire pour être prêt à 100% et cette fois ci de jouer la gagne.</a:t>
            </a:r>
            <a:r>
              <a:rPr lang="fr-FR" sz="1800" dirty="0" smtClean="0"/>
              <a:t> </a:t>
            </a:r>
          </a:p>
          <a:p>
            <a:pPr>
              <a:buNone/>
            </a:pPr>
            <a:endParaRPr lang="fr-FR" sz="1800" dirty="0" smtClean="0"/>
          </a:p>
          <a:p>
            <a:pPr>
              <a:buNone/>
            </a:pPr>
            <a:r>
              <a:rPr lang="fr-FR" sz="1800" dirty="0" smtClean="0"/>
              <a:t>	</a:t>
            </a:r>
            <a:r>
              <a:rPr lang="fr-FR" sz="1800" dirty="0" smtClean="0"/>
              <a:t>Encore </a:t>
            </a:r>
            <a:r>
              <a:rPr lang="fr-FR" sz="1800" dirty="0" smtClean="0"/>
              <a:t>mille merci à tous ceux qui me soutiennent depuis toutes ces années</a:t>
            </a:r>
            <a:r>
              <a:rPr lang="fr-FR" sz="1800" dirty="0" smtClean="0"/>
              <a:t>. </a:t>
            </a:r>
          </a:p>
          <a:p>
            <a:pPr>
              <a:buNone/>
            </a:pPr>
            <a:r>
              <a:rPr lang="fr-FR" sz="1800" dirty="0" smtClean="0"/>
              <a:t>	</a:t>
            </a:r>
          </a:p>
          <a:p>
            <a:pPr>
              <a:buNone/>
            </a:pPr>
            <a:r>
              <a:rPr lang="fr-FR" sz="1800" dirty="0" smtClean="0"/>
              <a:t>	</a:t>
            </a:r>
            <a:r>
              <a:rPr lang="fr-FR" sz="1800" dirty="0" smtClean="0"/>
              <a:t>A </a:t>
            </a:r>
            <a:r>
              <a:rPr lang="fr-FR" sz="1800" dirty="0" smtClean="0"/>
              <a:t>très </a:t>
            </a:r>
            <a:r>
              <a:rPr lang="fr-FR" sz="1800" dirty="0" smtClean="0"/>
              <a:t>vite </a:t>
            </a:r>
          </a:p>
          <a:p>
            <a:pPr>
              <a:buNone/>
            </a:pPr>
            <a:r>
              <a:rPr lang="fr-FR" sz="1800" dirty="0" smtClean="0"/>
              <a:t>	</a:t>
            </a:r>
            <a:r>
              <a:rPr lang="fr-FR" sz="1800" dirty="0" smtClean="0"/>
              <a:t>Sportivement</a:t>
            </a:r>
          </a:p>
          <a:p>
            <a:pPr>
              <a:buNone/>
            </a:pPr>
            <a:r>
              <a:rPr lang="fr-FR" sz="1800" dirty="0" smtClean="0"/>
              <a:t>	Cyrille</a:t>
            </a:r>
            <a:endParaRPr lang="fr-FR" sz="1800" dirty="0"/>
          </a:p>
        </p:txBody>
      </p:sp>
      <p:sp>
        <p:nvSpPr>
          <p:cNvPr id="4" name="Espace réservé du pied de page 3"/>
          <p:cNvSpPr>
            <a:spLocks noGrp="1"/>
          </p:cNvSpPr>
          <p:nvPr>
            <p:ph type="ftr" sz="quarter" idx="11"/>
          </p:nvPr>
        </p:nvSpPr>
        <p:spPr/>
        <p:txBody>
          <a:bodyPr/>
          <a:lstStyle/>
          <a:p>
            <a:r>
              <a:rPr lang="fr-FR" smtClean="0"/>
              <a:t>www.cyrillelemoine.fr</a:t>
            </a:r>
            <a:endParaRPr lang="fr-FR"/>
          </a:p>
        </p:txBody>
      </p:sp>
      <p:sp>
        <p:nvSpPr>
          <p:cNvPr id="5" name="Espace réservé du numéro de diapositive 4"/>
          <p:cNvSpPr>
            <a:spLocks noGrp="1"/>
          </p:cNvSpPr>
          <p:nvPr>
            <p:ph type="sldNum" sz="quarter" idx="12"/>
          </p:nvPr>
        </p:nvSpPr>
        <p:spPr/>
        <p:txBody>
          <a:bodyPr/>
          <a:lstStyle/>
          <a:p>
            <a:fld id="{F240CC8F-2117-3B46-895A-C8E4AB0AD71A}" type="slidenum">
              <a:rPr lang="fr-FR" smtClean="0"/>
              <a:pPr/>
              <a:t>4</a:t>
            </a:fld>
            <a:endParaRPr lang="fr-FR"/>
          </a:p>
        </p:txBody>
      </p:sp>
      <p:pic>
        <p:nvPicPr>
          <p:cNvPr id="6" name="Image 5" descr="Capture d’écran 2018-04-23 à 14.03.21.PNG"/>
          <p:cNvPicPr>
            <a:picLocks noChangeAspect="1"/>
          </p:cNvPicPr>
          <p:nvPr/>
        </p:nvPicPr>
        <p:blipFill>
          <a:blip r:embed="rId2"/>
          <a:stretch>
            <a:fillRect/>
          </a:stretch>
        </p:blipFill>
        <p:spPr>
          <a:xfrm>
            <a:off x="193984" y="4118661"/>
            <a:ext cx="6321116" cy="3555628"/>
          </a:xfrm>
          <a:prstGeom prst="rect">
            <a:avLst/>
          </a:prstGeom>
        </p:spPr>
      </p:pic>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723</TotalTime>
  <Words>512</Words>
  <Application>Microsoft Macintosh PowerPoint</Application>
  <PresentationFormat>Présentation à l'écran (4:3)</PresentationFormat>
  <Paragraphs>120</Paragraphs>
  <Slides>4</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4</vt:i4>
      </vt:variant>
    </vt:vector>
  </HeadingPairs>
  <TitlesOfParts>
    <vt:vector size="5" baseType="lpstr">
      <vt:lpstr>Thème Office</vt:lpstr>
      <vt:lpstr>Diapositive 1</vt:lpstr>
      <vt:lpstr>Diapositive 2</vt:lpstr>
      <vt:lpstr>Diapositive 3</vt:lpstr>
      <vt:lpstr>Diapositive 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Nadège MARTY</dc:creator>
  <cp:lastModifiedBy>Nadège MARTY</cp:lastModifiedBy>
  <cp:revision>87</cp:revision>
  <cp:lastPrinted>2013-01-14T10:30:51Z</cp:lastPrinted>
  <dcterms:created xsi:type="dcterms:W3CDTF">2018-05-01T04:38:34Z</dcterms:created>
  <dcterms:modified xsi:type="dcterms:W3CDTF">2018-05-01T04:55:02Z</dcterms:modified>
</cp:coreProperties>
</file>